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7199313" cy="2879725"/>
  <p:notesSz cx="7099300" cy="10234613"/>
  <p:defaultTextStyle>
    <a:defPPr>
      <a:defRPr lang="es-ES"/>
    </a:defPPr>
    <a:lvl1pPr marL="0" algn="l" defTabSz="556442" rtl="0" eaLnBrk="1" latinLnBrk="0" hangingPunct="1">
      <a:defRPr sz="1095" kern="1200">
        <a:solidFill>
          <a:schemeClr val="tx1"/>
        </a:solidFill>
        <a:latin typeface="+mn-lt"/>
        <a:ea typeface="+mn-ea"/>
        <a:cs typeface="+mn-cs"/>
      </a:defRPr>
    </a:lvl1pPr>
    <a:lvl2pPr marL="278220" algn="l" defTabSz="556442" rtl="0" eaLnBrk="1" latinLnBrk="0" hangingPunct="1">
      <a:defRPr sz="1095" kern="1200">
        <a:solidFill>
          <a:schemeClr val="tx1"/>
        </a:solidFill>
        <a:latin typeface="+mn-lt"/>
        <a:ea typeface="+mn-ea"/>
        <a:cs typeface="+mn-cs"/>
      </a:defRPr>
    </a:lvl2pPr>
    <a:lvl3pPr marL="556442" algn="l" defTabSz="556442" rtl="0" eaLnBrk="1" latinLnBrk="0" hangingPunct="1">
      <a:defRPr sz="1095" kern="1200">
        <a:solidFill>
          <a:schemeClr val="tx1"/>
        </a:solidFill>
        <a:latin typeface="+mn-lt"/>
        <a:ea typeface="+mn-ea"/>
        <a:cs typeface="+mn-cs"/>
      </a:defRPr>
    </a:lvl3pPr>
    <a:lvl4pPr marL="834662" algn="l" defTabSz="556442" rtl="0" eaLnBrk="1" latinLnBrk="0" hangingPunct="1">
      <a:defRPr sz="1095" kern="1200">
        <a:solidFill>
          <a:schemeClr val="tx1"/>
        </a:solidFill>
        <a:latin typeface="+mn-lt"/>
        <a:ea typeface="+mn-ea"/>
        <a:cs typeface="+mn-cs"/>
      </a:defRPr>
    </a:lvl4pPr>
    <a:lvl5pPr marL="1112884" algn="l" defTabSz="556442" rtl="0" eaLnBrk="1" latinLnBrk="0" hangingPunct="1">
      <a:defRPr sz="1095" kern="1200">
        <a:solidFill>
          <a:schemeClr val="tx1"/>
        </a:solidFill>
        <a:latin typeface="+mn-lt"/>
        <a:ea typeface="+mn-ea"/>
        <a:cs typeface="+mn-cs"/>
      </a:defRPr>
    </a:lvl5pPr>
    <a:lvl6pPr marL="1391104" algn="l" defTabSz="556442" rtl="0" eaLnBrk="1" latinLnBrk="0" hangingPunct="1">
      <a:defRPr sz="1095" kern="1200">
        <a:solidFill>
          <a:schemeClr val="tx1"/>
        </a:solidFill>
        <a:latin typeface="+mn-lt"/>
        <a:ea typeface="+mn-ea"/>
        <a:cs typeface="+mn-cs"/>
      </a:defRPr>
    </a:lvl6pPr>
    <a:lvl7pPr marL="1669325" algn="l" defTabSz="556442" rtl="0" eaLnBrk="1" latinLnBrk="0" hangingPunct="1">
      <a:defRPr sz="1095" kern="1200">
        <a:solidFill>
          <a:schemeClr val="tx1"/>
        </a:solidFill>
        <a:latin typeface="+mn-lt"/>
        <a:ea typeface="+mn-ea"/>
        <a:cs typeface="+mn-cs"/>
      </a:defRPr>
    </a:lvl7pPr>
    <a:lvl8pPr marL="1947546" algn="l" defTabSz="556442" rtl="0" eaLnBrk="1" latinLnBrk="0" hangingPunct="1">
      <a:defRPr sz="1095" kern="1200">
        <a:solidFill>
          <a:schemeClr val="tx1"/>
        </a:solidFill>
        <a:latin typeface="+mn-lt"/>
        <a:ea typeface="+mn-ea"/>
        <a:cs typeface="+mn-cs"/>
      </a:defRPr>
    </a:lvl8pPr>
    <a:lvl9pPr marL="2225768" algn="l" defTabSz="556442" rtl="0" eaLnBrk="1" latinLnBrk="0" hangingPunct="1">
      <a:defRPr sz="109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08" userDrawn="1">
          <p15:clr>
            <a:srgbClr val="A4A3A4"/>
          </p15:clr>
        </p15:guide>
        <p15:guide id="2" pos="22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8E50"/>
    <a:srgbClr val="7C7C7C"/>
    <a:srgbClr val="F8F8F8"/>
    <a:srgbClr val="2AAE00"/>
    <a:srgbClr val="649B3F"/>
    <a:srgbClr val="F8FC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9" d="100"/>
          <a:sy n="89" d="100"/>
        </p:scale>
        <p:origin x="78" y="1518"/>
      </p:cViewPr>
      <p:guideLst>
        <p:guide orient="horz" pos="908"/>
        <p:guide pos="22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914" y="471289"/>
            <a:ext cx="5399485" cy="1002571"/>
          </a:xfrm>
        </p:spPr>
        <p:txBody>
          <a:bodyPr anchor="b"/>
          <a:lstStyle>
            <a:lvl1pPr algn="ctr">
              <a:defRPr sz="2519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1512522"/>
            <a:ext cx="5399485" cy="695267"/>
          </a:xfrm>
        </p:spPr>
        <p:txBody>
          <a:bodyPr/>
          <a:lstStyle>
            <a:lvl1pPr marL="0" indent="0" algn="ctr">
              <a:buNone/>
              <a:defRPr sz="1008"/>
            </a:lvl1pPr>
            <a:lvl2pPr marL="191978" indent="0" algn="ctr">
              <a:buNone/>
              <a:defRPr sz="840"/>
            </a:lvl2pPr>
            <a:lvl3pPr marL="383957" indent="0" algn="ctr">
              <a:buNone/>
              <a:defRPr sz="756"/>
            </a:lvl3pPr>
            <a:lvl4pPr marL="575935" indent="0" algn="ctr">
              <a:buNone/>
              <a:defRPr sz="672"/>
            </a:lvl4pPr>
            <a:lvl5pPr marL="767913" indent="0" algn="ctr">
              <a:buNone/>
              <a:defRPr sz="672"/>
            </a:lvl5pPr>
            <a:lvl6pPr marL="959891" indent="0" algn="ctr">
              <a:buNone/>
              <a:defRPr sz="672"/>
            </a:lvl6pPr>
            <a:lvl7pPr marL="1151870" indent="0" algn="ctr">
              <a:buNone/>
              <a:defRPr sz="672"/>
            </a:lvl7pPr>
            <a:lvl8pPr marL="1343848" indent="0" algn="ctr">
              <a:buNone/>
              <a:defRPr sz="672"/>
            </a:lvl8pPr>
            <a:lvl9pPr marL="1535826" indent="0" algn="ctr">
              <a:buNone/>
              <a:defRPr sz="672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863-108C-408F-BAE8-46CFD243A5AB}" type="datetimeFigureOut">
              <a:rPr lang="es-ES" smtClean="0"/>
              <a:t>11/06/2020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4BBC3-E8F4-4553-9580-4E9902A7A35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7730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863-108C-408F-BAE8-46CFD243A5AB}" type="datetimeFigureOut">
              <a:rPr lang="es-ES" smtClean="0"/>
              <a:t>11/06/2020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4BBC3-E8F4-4553-9580-4E9902A7A35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7022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8" y="153319"/>
            <a:ext cx="1552352" cy="244043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153319"/>
            <a:ext cx="4567064" cy="2440434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863-108C-408F-BAE8-46CFD243A5AB}" type="datetimeFigureOut">
              <a:rPr lang="es-ES" smtClean="0"/>
              <a:t>11/06/2020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4BBC3-E8F4-4553-9580-4E9902A7A35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3089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863-108C-408F-BAE8-46CFD243A5AB}" type="datetimeFigureOut">
              <a:rPr lang="es-ES" smtClean="0"/>
              <a:t>11/06/2020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4BBC3-E8F4-4553-9580-4E9902A7A35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0933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3" y="717932"/>
            <a:ext cx="6209407" cy="1197885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3" y="1927150"/>
            <a:ext cx="6209407" cy="629940"/>
          </a:xfrm>
        </p:spPr>
        <p:txBody>
          <a:bodyPr/>
          <a:lstStyle>
            <a:lvl1pPr marL="0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1pPr>
            <a:lvl2pPr marL="191978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2pPr>
            <a:lvl3pPr marL="383957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3pPr>
            <a:lvl4pPr marL="575935" indent="0">
              <a:buNone/>
              <a:defRPr sz="672">
                <a:solidFill>
                  <a:schemeClr val="tx1">
                    <a:tint val="75000"/>
                  </a:schemeClr>
                </a:solidFill>
              </a:defRPr>
            </a:lvl4pPr>
            <a:lvl5pPr marL="767913" indent="0">
              <a:buNone/>
              <a:defRPr sz="672">
                <a:solidFill>
                  <a:schemeClr val="tx1">
                    <a:tint val="75000"/>
                  </a:schemeClr>
                </a:solidFill>
              </a:defRPr>
            </a:lvl5pPr>
            <a:lvl6pPr marL="959891" indent="0">
              <a:buNone/>
              <a:defRPr sz="672">
                <a:solidFill>
                  <a:schemeClr val="tx1">
                    <a:tint val="75000"/>
                  </a:schemeClr>
                </a:solidFill>
              </a:defRPr>
            </a:lvl6pPr>
            <a:lvl7pPr marL="1151870" indent="0">
              <a:buNone/>
              <a:defRPr sz="672">
                <a:solidFill>
                  <a:schemeClr val="tx1">
                    <a:tint val="75000"/>
                  </a:schemeClr>
                </a:solidFill>
              </a:defRPr>
            </a:lvl7pPr>
            <a:lvl8pPr marL="1343848" indent="0">
              <a:buNone/>
              <a:defRPr sz="672">
                <a:solidFill>
                  <a:schemeClr val="tx1">
                    <a:tint val="75000"/>
                  </a:schemeClr>
                </a:solidFill>
              </a:defRPr>
            </a:lvl8pPr>
            <a:lvl9pPr marL="1535826" indent="0">
              <a:buNone/>
              <a:defRPr sz="6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863-108C-408F-BAE8-46CFD243A5AB}" type="datetimeFigureOut">
              <a:rPr lang="es-ES" smtClean="0"/>
              <a:t>11/06/2020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4BBC3-E8F4-4553-9580-4E9902A7A35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7974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766593"/>
            <a:ext cx="3059708" cy="1827159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766593"/>
            <a:ext cx="3059708" cy="1827159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863-108C-408F-BAE8-46CFD243A5AB}" type="datetimeFigureOut">
              <a:rPr lang="es-ES" smtClean="0"/>
              <a:t>11/06/2020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4BBC3-E8F4-4553-9580-4E9902A7A35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0209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153319"/>
            <a:ext cx="6209407" cy="556614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705933"/>
            <a:ext cx="3045647" cy="345967"/>
          </a:xfrm>
        </p:spPr>
        <p:txBody>
          <a:bodyPr anchor="b"/>
          <a:lstStyle>
            <a:lvl1pPr marL="0" indent="0">
              <a:buNone/>
              <a:defRPr sz="1008" b="1"/>
            </a:lvl1pPr>
            <a:lvl2pPr marL="191978" indent="0">
              <a:buNone/>
              <a:defRPr sz="840" b="1"/>
            </a:lvl2pPr>
            <a:lvl3pPr marL="383957" indent="0">
              <a:buNone/>
              <a:defRPr sz="756" b="1"/>
            </a:lvl3pPr>
            <a:lvl4pPr marL="575935" indent="0">
              <a:buNone/>
              <a:defRPr sz="672" b="1"/>
            </a:lvl4pPr>
            <a:lvl5pPr marL="767913" indent="0">
              <a:buNone/>
              <a:defRPr sz="672" b="1"/>
            </a:lvl5pPr>
            <a:lvl6pPr marL="959891" indent="0">
              <a:buNone/>
              <a:defRPr sz="672" b="1"/>
            </a:lvl6pPr>
            <a:lvl7pPr marL="1151870" indent="0">
              <a:buNone/>
              <a:defRPr sz="672" b="1"/>
            </a:lvl7pPr>
            <a:lvl8pPr marL="1343848" indent="0">
              <a:buNone/>
              <a:defRPr sz="672" b="1"/>
            </a:lvl8pPr>
            <a:lvl9pPr marL="1535826" indent="0">
              <a:buNone/>
              <a:defRPr sz="672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1051899"/>
            <a:ext cx="3045647" cy="1547186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705933"/>
            <a:ext cx="3060646" cy="345967"/>
          </a:xfrm>
        </p:spPr>
        <p:txBody>
          <a:bodyPr anchor="b"/>
          <a:lstStyle>
            <a:lvl1pPr marL="0" indent="0">
              <a:buNone/>
              <a:defRPr sz="1008" b="1"/>
            </a:lvl1pPr>
            <a:lvl2pPr marL="191978" indent="0">
              <a:buNone/>
              <a:defRPr sz="840" b="1"/>
            </a:lvl2pPr>
            <a:lvl3pPr marL="383957" indent="0">
              <a:buNone/>
              <a:defRPr sz="756" b="1"/>
            </a:lvl3pPr>
            <a:lvl4pPr marL="575935" indent="0">
              <a:buNone/>
              <a:defRPr sz="672" b="1"/>
            </a:lvl4pPr>
            <a:lvl5pPr marL="767913" indent="0">
              <a:buNone/>
              <a:defRPr sz="672" b="1"/>
            </a:lvl5pPr>
            <a:lvl6pPr marL="959891" indent="0">
              <a:buNone/>
              <a:defRPr sz="672" b="1"/>
            </a:lvl6pPr>
            <a:lvl7pPr marL="1151870" indent="0">
              <a:buNone/>
              <a:defRPr sz="672" b="1"/>
            </a:lvl7pPr>
            <a:lvl8pPr marL="1343848" indent="0">
              <a:buNone/>
              <a:defRPr sz="672" b="1"/>
            </a:lvl8pPr>
            <a:lvl9pPr marL="1535826" indent="0">
              <a:buNone/>
              <a:defRPr sz="672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1051899"/>
            <a:ext cx="3060646" cy="1547186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863-108C-408F-BAE8-46CFD243A5AB}" type="datetimeFigureOut">
              <a:rPr lang="es-ES" smtClean="0"/>
              <a:t>11/06/2020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4BBC3-E8F4-4553-9580-4E9902A7A35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0073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863-108C-408F-BAE8-46CFD243A5AB}" type="datetimeFigureOut">
              <a:rPr lang="es-ES" smtClean="0"/>
              <a:t>11/06/2020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4BBC3-E8F4-4553-9580-4E9902A7A35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13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863-108C-408F-BAE8-46CFD243A5AB}" type="datetimeFigureOut">
              <a:rPr lang="es-ES" smtClean="0"/>
              <a:t>11/06/2020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4BBC3-E8F4-4553-9580-4E9902A7A35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414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191982"/>
            <a:ext cx="2321966" cy="671936"/>
          </a:xfrm>
        </p:spPr>
        <p:txBody>
          <a:bodyPr anchor="b"/>
          <a:lstStyle>
            <a:lvl1pPr>
              <a:defRPr sz="134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414627"/>
            <a:ext cx="3644652" cy="2046471"/>
          </a:xfrm>
        </p:spPr>
        <p:txBody>
          <a:bodyPr/>
          <a:lstStyle>
            <a:lvl1pPr>
              <a:defRPr sz="1344"/>
            </a:lvl1pPr>
            <a:lvl2pPr>
              <a:defRPr sz="1176"/>
            </a:lvl2pPr>
            <a:lvl3pPr>
              <a:defRPr sz="1008"/>
            </a:lvl3pPr>
            <a:lvl4pPr>
              <a:defRPr sz="840"/>
            </a:lvl4pPr>
            <a:lvl5pPr>
              <a:defRPr sz="840"/>
            </a:lvl5pPr>
            <a:lvl6pPr>
              <a:defRPr sz="840"/>
            </a:lvl6pPr>
            <a:lvl7pPr>
              <a:defRPr sz="840"/>
            </a:lvl7pPr>
            <a:lvl8pPr>
              <a:defRPr sz="840"/>
            </a:lvl8pPr>
            <a:lvl9pPr>
              <a:defRPr sz="84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1" y="863918"/>
            <a:ext cx="2321966" cy="1600514"/>
          </a:xfrm>
        </p:spPr>
        <p:txBody>
          <a:bodyPr/>
          <a:lstStyle>
            <a:lvl1pPr marL="0" indent="0">
              <a:buNone/>
              <a:defRPr sz="672"/>
            </a:lvl1pPr>
            <a:lvl2pPr marL="191978" indent="0">
              <a:buNone/>
              <a:defRPr sz="588"/>
            </a:lvl2pPr>
            <a:lvl3pPr marL="383957" indent="0">
              <a:buNone/>
              <a:defRPr sz="504"/>
            </a:lvl3pPr>
            <a:lvl4pPr marL="575935" indent="0">
              <a:buNone/>
              <a:defRPr sz="420"/>
            </a:lvl4pPr>
            <a:lvl5pPr marL="767913" indent="0">
              <a:buNone/>
              <a:defRPr sz="420"/>
            </a:lvl5pPr>
            <a:lvl6pPr marL="959891" indent="0">
              <a:buNone/>
              <a:defRPr sz="420"/>
            </a:lvl6pPr>
            <a:lvl7pPr marL="1151870" indent="0">
              <a:buNone/>
              <a:defRPr sz="420"/>
            </a:lvl7pPr>
            <a:lvl8pPr marL="1343848" indent="0">
              <a:buNone/>
              <a:defRPr sz="420"/>
            </a:lvl8pPr>
            <a:lvl9pPr marL="1535826" indent="0">
              <a:buNone/>
              <a:defRPr sz="42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863-108C-408F-BAE8-46CFD243A5AB}" type="datetimeFigureOut">
              <a:rPr lang="es-ES" smtClean="0"/>
              <a:t>11/06/2020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4BBC3-E8F4-4553-9580-4E9902A7A35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1254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191982"/>
            <a:ext cx="2321966" cy="671936"/>
          </a:xfrm>
        </p:spPr>
        <p:txBody>
          <a:bodyPr anchor="b"/>
          <a:lstStyle>
            <a:lvl1pPr>
              <a:defRPr sz="134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414627"/>
            <a:ext cx="3644652" cy="2046471"/>
          </a:xfrm>
        </p:spPr>
        <p:txBody>
          <a:bodyPr anchor="t"/>
          <a:lstStyle>
            <a:lvl1pPr marL="0" indent="0">
              <a:buNone/>
              <a:defRPr sz="1344"/>
            </a:lvl1pPr>
            <a:lvl2pPr marL="191978" indent="0">
              <a:buNone/>
              <a:defRPr sz="1176"/>
            </a:lvl2pPr>
            <a:lvl3pPr marL="383957" indent="0">
              <a:buNone/>
              <a:defRPr sz="1008"/>
            </a:lvl3pPr>
            <a:lvl4pPr marL="575935" indent="0">
              <a:buNone/>
              <a:defRPr sz="840"/>
            </a:lvl4pPr>
            <a:lvl5pPr marL="767913" indent="0">
              <a:buNone/>
              <a:defRPr sz="840"/>
            </a:lvl5pPr>
            <a:lvl6pPr marL="959891" indent="0">
              <a:buNone/>
              <a:defRPr sz="840"/>
            </a:lvl6pPr>
            <a:lvl7pPr marL="1151870" indent="0">
              <a:buNone/>
              <a:defRPr sz="840"/>
            </a:lvl7pPr>
            <a:lvl8pPr marL="1343848" indent="0">
              <a:buNone/>
              <a:defRPr sz="840"/>
            </a:lvl8pPr>
            <a:lvl9pPr marL="1535826" indent="0">
              <a:buNone/>
              <a:defRPr sz="84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1" y="863918"/>
            <a:ext cx="2321966" cy="1600514"/>
          </a:xfrm>
        </p:spPr>
        <p:txBody>
          <a:bodyPr/>
          <a:lstStyle>
            <a:lvl1pPr marL="0" indent="0">
              <a:buNone/>
              <a:defRPr sz="672"/>
            </a:lvl1pPr>
            <a:lvl2pPr marL="191978" indent="0">
              <a:buNone/>
              <a:defRPr sz="588"/>
            </a:lvl2pPr>
            <a:lvl3pPr marL="383957" indent="0">
              <a:buNone/>
              <a:defRPr sz="504"/>
            </a:lvl3pPr>
            <a:lvl4pPr marL="575935" indent="0">
              <a:buNone/>
              <a:defRPr sz="420"/>
            </a:lvl4pPr>
            <a:lvl5pPr marL="767913" indent="0">
              <a:buNone/>
              <a:defRPr sz="420"/>
            </a:lvl5pPr>
            <a:lvl6pPr marL="959891" indent="0">
              <a:buNone/>
              <a:defRPr sz="420"/>
            </a:lvl6pPr>
            <a:lvl7pPr marL="1151870" indent="0">
              <a:buNone/>
              <a:defRPr sz="420"/>
            </a:lvl7pPr>
            <a:lvl8pPr marL="1343848" indent="0">
              <a:buNone/>
              <a:defRPr sz="420"/>
            </a:lvl8pPr>
            <a:lvl9pPr marL="1535826" indent="0">
              <a:buNone/>
              <a:defRPr sz="42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863-108C-408F-BAE8-46CFD243A5AB}" type="datetimeFigureOut">
              <a:rPr lang="es-ES" smtClean="0"/>
              <a:t>11/06/2020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4BBC3-E8F4-4553-9580-4E9902A7A35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0387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153319"/>
            <a:ext cx="6209407" cy="5566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766593"/>
            <a:ext cx="6209407" cy="1827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2669079"/>
            <a:ext cx="1619845" cy="1533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71863-108C-408F-BAE8-46CFD243A5AB}" type="datetimeFigureOut">
              <a:rPr lang="es-ES" smtClean="0"/>
              <a:t>11/06/2020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2669079"/>
            <a:ext cx="2429768" cy="1533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2669079"/>
            <a:ext cx="1619845" cy="1533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4BBC3-E8F4-4553-9580-4E9902A7A35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3796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383957" rtl="0" eaLnBrk="1" latinLnBrk="0" hangingPunct="1">
        <a:lnSpc>
          <a:spcPct val="90000"/>
        </a:lnSpc>
        <a:spcBef>
          <a:spcPct val="0"/>
        </a:spcBef>
        <a:buNone/>
        <a:defRPr sz="18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5989" indent="-95989" algn="l" defTabSz="383957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176" kern="1200">
          <a:solidFill>
            <a:schemeClr val="tx1"/>
          </a:solidFill>
          <a:latin typeface="+mn-lt"/>
          <a:ea typeface="+mn-ea"/>
          <a:cs typeface="+mn-cs"/>
        </a:defRPr>
      </a:lvl1pPr>
      <a:lvl2pPr marL="287967" indent="-95989" algn="l" defTabSz="383957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1008" kern="1200">
          <a:solidFill>
            <a:schemeClr val="tx1"/>
          </a:solidFill>
          <a:latin typeface="+mn-lt"/>
          <a:ea typeface="+mn-ea"/>
          <a:cs typeface="+mn-cs"/>
        </a:defRPr>
      </a:lvl2pPr>
      <a:lvl3pPr marL="479946" indent="-95989" algn="l" defTabSz="383957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840" kern="1200">
          <a:solidFill>
            <a:schemeClr val="tx1"/>
          </a:solidFill>
          <a:latin typeface="+mn-lt"/>
          <a:ea typeface="+mn-ea"/>
          <a:cs typeface="+mn-cs"/>
        </a:defRPr>
      </a:lvl3pPr>
      <a:lvl4pPr marL="671924" indent="-95989" algn="l" defTabSz="383957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756" kern="1200">
          <a:solidFill>
            <a:schemeClr val="tx1"/>
          </a:solidFill>
          <a:latin typeface="+mn-lt"/>
          <a:ea typeface="+mn-ea"/>
          <a:cs typeface="+mn-cs"/>
        </a:defRPr>
      </a:lvl4pPr>
      <a:lvl5pPr marL="863902" indent="-95989" algn="l" defTabSz="383957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756" kern="1200">
          <a:solidFill>
            <a:schemeClr val="tx1"/>
          </a:solidFill>
          <a:latin typeface="+mn-lt"/>
          <a:ea typeface="+mn-ea"/>
          <a:cs typeface="+mn-cs"/>
        </a:defRPr>
      </a:lvl5pPr>
      <a:lvl6pPr marL="1055881" indent="-95989" algn="l" defTabSz="383957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756" kern="1200">
          <a:solidFill>
            <a:schemeClr val="tx1"/>
          </a:solidFill>
          <a:latin typeface="+mn-lt"/>
          <a:ea typeface="+mn-ea"/>
          <a:cs typeface="+mn-cs"/>
        </a:defRPr>
      </a:lvl6pPr>
      <a:lvl7pPr marL="1247859" indent="-95989" algn="l" defTabSz="383957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756" kern="1200">
          <a:solidFill>
            <a:schemeClr val="tx1"/>
          </a:solidFill>
          <a:latin typeface="+mn-lt"/>
          <a:ea typeface="+mn-ea"/>
          <a:cs typeface="+mn-cs"/>
        </a:defRPr>
      </a:lvl7pPr>
      <a:lvl8pPr marL="1439837" indent="-95989" algn="l" defTabSz="383957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756" kern="1200">
          <a:solidFill>
            <a:schemeClr val="tx1"/>
          </a:solidFill>
          <a:latin typeface="+mn-lt"/>
          <a:ea typeface="+mn-ea"/>
          <a:cs typeface="+mn-cs"/>
        </a:defRPr>
      </a:lvl8pPr>
      <a:lvl9pPr marL="1631815" indent="-95989" algn="l" defTabSz="383957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7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3957" rtl="0" eaLnBrk="1" latinLnBrk="0" hangingPunct="1">
        <a:defRPr sz="756" kern="1200">
          <a:solidFill>
            <a:schemeClr val="tx1"/>
          </a:solidFill>
          <a:latin typeface="+mn-lt"/>
          <a:ea typeface="+mn-ea"/>
          <a:cs typeface="+mn-cs"/>
        </a:defRPr>
      </a:lvl1pPr>
      <a:lvl2pPr marL="191978" algn="l" defTabSz="383957" rtl="0" eaLnBrk="1" latinLnBrk="0" hangingPunct="1">
        <a:defRPr sz="756" kern="1200">
          <a:solidFill>
            <a:schemeClr val="tx1"/>
          </a:solidFill>
          <a:latin typeface="+mn-lt"/>
          <a:ea typeface="+mn-ea"/>
          <a:cs typeface="+mn-cs"/>
        </a:defRPr>
      </a:lvl2pPr>
      <a:lvl3pPr marL="383957" algn="l" defTabSz="383957" rtl="0" eaLnBrk="1" latinLnBrk="0" hangingPunct="1">
        <a:defRPr sz="756" kern="1200">
          <a:solidFill>
            <a:schemeClr val="tx1"/>
          </a:solidFill>
          <a:latin typeface="+mn-lt"/>
          <a:ea typeface="+mn-ea"/>
          <a:cs typeface="+mn-cs"/>
        </a:defRPr>
      </a:lvl3pPr>
      <a:lvl4pPr marL="575935" algn="l" defTabSz="383957" rtl="0" eaLnBrk="1" latinLnBrk="0" hangingPunct="1">
        <a:defRPr sz="756" kern="1200">
          <a:solidFill>
            <a:schemeClr val="tx1"/>
          </a:solidFill>
          <a:latin typeface="+mn-lt"/>
          <a:ea typeface="+mn-ea"/>
          <a:cs typeface="+mn-cs"/>
        </a:defRPr>
      </a:lvl4pPr>
      <a:lvl5pPr marL="767913" algn="l" defTabSz="383957" rtl="0" eaLnBrk="1" latinLnBrk="0" hangingPunct="1">
        <a:defRPr sz="756" kern="1200">
          <a:solidFill>
            <a:schemeClr val="tx1"/>
          </a:solidFill>
          <a:latin typeface="+mn-lt"/>
          <a:ea typeface="+mn-ea"/>
          <a:cs typeface="+mn-cs"/>
        </a:defRPr>
      </a:lvl5pPr>
      <a:lvl6pPr marL="959891" algn="l" defTabSz="383957" rtl="0" eaLnBrk="1" latinLnBrk="0" hangingPunct="1">
        <a:defRPr sz="756" kern="1200">
          <a:solidFill>
            <a:schemeClr val="tx1"/>
          </a:solidFill>
          <a:latin typeface="+mn-lt"/>
          <a:ea typeface="+mn-ea"/>
          <a:cs typeface="+mn-cs"/>
        </a:defRPr>
      </a:lvl6pPr>
      <a:lvl7pPr marL="1151870" algn="l" defTabSz="383957" rtl="0" eaLnBrk="1" latinLnBrk="0" hangingPunct="1">
        <a:defRPr sz="756" kern="1200">
          <a:solidFill>
            <a:schemeClr val="tx1"/>
          </a:solidFill>
          <a:latin typeface="+mn-lt"/>
          <a:ea typeface="+mn-ea"/>
          <a:cs typeface="+mn-cs"/>
        </a:defRPr>
      </a:lvl7pPr>
      <a:lvl8pPr marL="1343848" algn="l" defTabSz="383957" rtl="0" eaLnBrk="1" latinLnBrk="0" hangingPunct="1">
        <a:defRPr sz="756" kern="1200">
          <a:solidFill>
            <a:schemeClr val="tx1"/>
          </a:solidFill>
          <a:latin typeface="+mn-lt"/>
          <a:ea typeface="+mn-ea"/>
          <a:cs typeface="+mn-cs"/>
        </a:defRPr>
      </a:lvl8pPr>
      <a:lvl9pPr marL="1535826" algn="l" defTabSz="383957" rtl="0" eaLnBrk="1" latinLnBrk="0" hangingPunct="1">
        <a:defRPr sz="75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906135" y="989069"/>
            <a:ext cx="1413429" cy="26268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906135" y="1418448"/>
            <a:ext cx="1413429" cy="624478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912" y="514805"/>
            <a:ext cx="1439307" cy="1807285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396" y="628108"/>
            <a:ext cx="1649355" cy="162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64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</TotalTime>
  <Words>0</Words>
  <Application>Microsoft Office PowerPoint</Application>
  <PresentationFormat>Personalizado</PresentationFormat>
  <Paragraphs>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MARIA LLANOS ALFARO PONCE</dc:creator>
  <cp:lastModifiedBy>MARIA LLANOS ALFARO PONCE</cp:lastModifiedBy>
  <cp:revision>9</cp:revision>
  <cp:lastPrinted>2020-06-11T06:16:46Z</cp:lastPrinted>
  <dcterms:created xsi:type="dcterms:W3CDTF">2020-05-11T08:16:12Z</dcterms:created>
  <dcterms:modified xsi:type="dcterms:W3CDTF">2020-06-11T07:29:23Z</dcterms:modified>
</cp:coreProperties>
</file>