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7199313" cy="2879725"/>
  <p:notesSz cx="7099300" cy="10234613"/>
  <p:defaultTextStyle>
    <a:defPPr>
      <a:defRPr lang="es-ES"/>
    </a:defPPr>
    <a:lvl1pPr marL="0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1pPr>
    <a:lvl2pPr marL="278220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2pPr>
    <a:lvl3pPr marL="556442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3pPr>
    <a:lvl4pPr marL="834662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4pPr>
    <a:lvl5pPr marL="1112884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5pPr>
    <a:lvl6pPr marL="1391104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6pPr>
    <a:lvl7pPr marL="1669325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7pPr>
    <a:lvl8pPr marL="1947546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8pPr>
    <a:lvl9pPr marL="2225768" algn="l" defTabSz="556442" rtl="0" eaLnBrk="1" latinLnBrk="0" hangingPunct="1">
      <a:defRPr sz="10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8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8E50"/>
    <a:srgbClr val="7C7C7C"/>
    <a:srgbClr val="F8F8F8"/>
    <a:srgbClr val="2AAE00"/>
    <a:srgbClr val="649B3F"/>
    <a:srgbClr val="F8F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9" d="100"/>
          <a:sy n="89" d="100"/>
        </p:scale>
        <p:origin x="78" y="1518"/>
      </p:cViewPr>
      <p:guideLst>
        <p:guide orient="horz" pos="908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4" y="471289"/>
            <a:ext cx="5399485" cy="1002571"/>
          </a:xfrm>
        </p:spPr>
        <p:txBody>
          <a:bodyPr anchor="b"/>
          <a:lstStyle>
            <a:lvl1pPr algn="ctr">
              <a:defRPr sz="25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1512522"/>
            <a:ext cx="5399485" cy="695267"/>
          </a:xfrm>
        </p:spPr>
        <p:txBody>
          <a:bodyPr/>
          <a:lstStyle>
            <a:lvl1pPr marL="0" indent="0" algn="ctr">
              <a:buNone/>
              <a:defRPr sz="1008"/>
            </a:lvl1pPr>
            <a:lvl2pPr marL="191978" indent="0" algn="ctr">
              <a:buNone/>
              <a:defRPr sz="840"/>
            </a:lvl2pPr>
            <a:lvl3pPr marL="383957" indent="0" algn="ctr">
              <a:buNone/>
              <a:defRPr sz="756"/>
            </a:lvl3pPr>
            <a:lvl4pPr marL="575935" indent="0" algn="ctr">
              <a:buNone/>
              <a:defRPr sz="672"/>
            </a:lvl4pPr>
            <a:lvl5pPr marL="767913" indent="0" algn="ctr">
              <a:buNone/>
              <a:defRPr sz="672"/>
            </a:lvl5pPr>
            <a:lvl6pPr marL="959891" indent="0" algn="ctr">
              <a:buNone/>
              <a:defRPr sz="672"/>
            </a:lvl6pPr>
            <a:lvl7pPr marL="1151870" indent="0" algn="ctr">
              <a:buNone/>
              <a:defRPr sz="672"/>
            </a:lvl7pPr>
            <a:lvl8pPr marL="1343848" indent="0" algn="ctr">
              <a:buNone/>
              <a:defRPr sz="672"/>
            </a:lvl8pPr>
            <a:lvl9pPr marL="1535826" indent="0" algn="ctr">
              <a:buNone/>
              <a:defRPr sz="672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773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02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153319"/>
            <a:ext cx="1552352" cy="244043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53319"/>
            <a:ext cx="4567064" cy="244043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08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093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3" y="717932"/>
            <a:ext cx="6209407" cy="119788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3" y="1927150"/>
            <a:ext cx="6209407" cy="629940"/>
          </a:xfrm>
        </p:spPr>
        <p:txBody>
          <a:bodyPr/>
          <a:lstStyle>
            <a:lvl1pPr marL="0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1pPr>
            <a:lvl2pPr marL="191978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2pPr>
            <a:lvl3pPr marL="383957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3pPr>
            <a:lvl4pPr marL="575935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4pPr>
            <a:lvl5pPr marL="767913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5pPr>
            <a:lvl6pPr marL="959891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6pPr>
            <a:lvl7pPr marL="1151870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7pPr>
            <a:lvl8pPr marL="1343848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8pPr>
            <a:lvl9pPr marL="1535826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97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766593"/>
            <a:ext cx="3059708" cy="182715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766593"/>
            <a:ext cx="3059708" cy="182715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20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53319"/>
            <a:ext cx="6209407" cy="55661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705933"/>
            <a:ext cx="3045647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1051899"/>
            <a:ext cx="3045647" cy="154718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705933"/>
            <a:ext cx="3060646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1051899"/>
            <a:ext cx="3060646" cy="154718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007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3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1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91982"/>
            <a:ext cx="2321966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414627"/>
            <a:ext cx="3644652" cy="2046471"/>
          </a:xfrm>
        </p:spPr>
        <p:txBody>
          <a:bodyPr/>
          <a:lstStyle>
            <a:lvl1pPr>
              <a:defRPr sz="1344"/>
            </a:lvl1pPr>
            <a:lvl2pPr>
              <a:defRPr sz="1176"/>
            </a:lvl2pPr>
            <a:lvl3pPr>
              <a:defRPr sz="1008"/>
            </a:lvl3pPr>
            <a:lvl4pPr>
              <a:defRPr sz="840"/>
            </a:lvl4pPr>
            <a:lvl5pPr>
              <a:defRPr sz="840"/>
            </a:lvl5pPr>
            <a:lvl6pPr>
              <a:defRPr sz="840"/>
            </a:lvl6pPr>
            <a:lvl7pPr>
              <a:defRPr sz="840"/>
            </a:lvl7pPr>
            <a:lvl8pPr>
              <a:defRPr sz="840"/>
            </a:lvl8pPr>
            <a:lvl9pPr>
              <a:defRPr sz="84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863918"/>
            <a:ext cx="2321966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25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91982"/>
            <a:ext cx="2321966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414627"/>
            <a:ext cx="3644652" cy="2046471"/>
          </a:xfrm>
        </p:spPr>
        <p:txBody>
          <a:bodyPr anchor="t"/>
          <a:lstStyle>
            <a:lvl1pPr marL="0" indent="0">
              <a:buNone/>
              <a:defRPr sz="1344"/>
            </a:lvl1pPr>
            <a:lvl2pPr marL="191978" indent="0">
              <a:buNone/>
              <a:defRPr sz="1176"/>
            </a:lvl2pPr>
            <a:lvl3pPr marL="383957" indent="0">
              <a:buNone/>
              <a:defRPr sz="1008"/>
            </a:lvl3pPr>
            <a:lvl4pPr marL="575935" indent="0">
              <a:buNone/>
              <a:defRPr sz="840"/>
            </a:lvl4pPr>
            <a:lvl5pPr marL="767913" indent="0">
              <a:buNone/>
              <a:defRPr sz="840"/>
            </a:lvl5pPr>
            <a:lvl6pPr marL="959891" indent="0">
              <a:buNone/>
              <a:defRPr sz="840"/>
            </a:lvl6pPr>
            <a:lvl7pPr marL="1151870" indent="0">
              <a:buNone/>
              <a:defRPr sz="840"/>
            </a:lvl7pPr>
            <a:lvl8pPr marL="1343848" indent="0">
              <a:buNone/>
              <a:defRPr sz="840"/>
            </a:lvl8pPr>
            <a:lvl9pPr marL="1535826" indent="0">
              <a:buNone/>
              <a:defRPr sz="84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863918"/>
            <a:ext cx="2321966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38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153319"/>
            <a:ext cx="6209407" cy="556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766593"/>
            <a:ext cx="6209407" cy="182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2669079"/>
            <a:ext cx="1619845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71863-108C-408F-BAE8-46CFD243A5AB}" type="datetimeFigureOut">
              <a:rPr lang="es-ES" smtClean="0"/>
              <a:t>11/06/2020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2669079"/>
            <a:ext cx="2429768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2669079"/>
            <a:ext cx="1619845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BBC3-E8F4-4553-9580-4E9902A7A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379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383957" rtl="0" eaLnBrk="1" latinLnBrk="0" hangingPunct="1">
        <a:lnSpc>
          <a:spcPct val="90000"/>
        </a:lnSpc>
        <a:spcBef>
          <a:spcPct val="0"/>
        </a:spcBef>
        <a:buNone/>
        <a:defRPr sz="1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989" indent="-95989" algn="l" defTabSz="383957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1pPr>
      <a:lvl2pPr marL="28796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2pPr>
      <a:lvl3pPr marL="479946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3pPr>
      <a:lvl4pPr marL="671924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863902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1055881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247859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43983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631815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1pPr>
      <a:lvl2pPr marL="19197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83957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3pPr>
      <a:lvl4pPr marL="575935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767913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959891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15187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34384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535826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06135" y="989069"/>
            <a:ext cx="1413429" cy="26268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06135" y="1418448"/>
            <a:ext cx="1413429" cy="624478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912" y="514805"/>
            <a:ext cx="1439307" cy="180728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96" y="628108"/>
            <a:ext cx="1649355" cy="162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4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0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MARIA LLANOS ALFARO PONCE</dc:creator>
  <cp:lastModifiedBy>MARIA LLANOS ALFARO PONCE</cp:lastModifiedBy>
  <cp:revision>9</cp:revision>
  <cp:lastPrinted>2020-06-11T06:16:46Z</cp:lastPrinted>
  <dcterms:created xsi:type="dcterms:W3CDTF">2020-05-11T08:16:12Z</dcterms:created>
  <dcterms:modified xsi:type="dcterms:W3CDTF">2020-06-11T07:29:23Z</dcterms:modified>
</cp:coreProperties>
</file>